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1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3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1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6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0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6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1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DCDB-E385-4E99-8913-AC5425840CF6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2681-04E4-4EFD-BE88-FCBDBE58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7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a\Downloads\Save the Date Card February 2 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029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0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1</cp:revision>
  <dcterms:created xsi:type="dcterms:W3CDTF">2016-12-31T16:11:42Z</dcterms:created>
  <dcterms:modified xsi:type="dcterms:W3CDTF">2016-12-31T16:12:48Z</dcterms:modified>
</cp:coreProperties>
</file>